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0"/>
  </p:notesMasterIdLst>
  <p:sldIdLst>
    <p:sldId id="257" r:id="rId2"/>
    <p:sldId id="258" r:id="rId3"/>
    <p:sldId id="259" r:id="rId4"/>
    <p:sldId id="260" r:id="rId5"/>
    <p:sldId id="261" r:id="rId6"/>
    <p:sldId id="262" r:id="rId7"/>
    <p:sldId id="265" r:id="rId8"/>
    <p:sldId id="266" r:id="rId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 snapToGrid="0">
      <p:cViewPr varScale="1">
        <p:scale>
          <a:sx n="87" d="100"/>
          <a:sy n="87" d="100"/>
        </p:scale>
        <p:origin x="63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C832F-DD17-4E73-895C-546B764817E5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CFB1F-1316-45B0-8F45-1937FC481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6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ΜΩΡΑΙΤΙΚΑ</a:t>
            </a:r>
            <a:r>
              <a:rPr lang="el-GR" baseline="0" dirty="0" smtClean="0"/>
              <a:t> ΚΑΛΑΝΤΑ ΕΛΛΑΔΑ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CFB1F-1316-45B0-8F45-1937FC4815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97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Οι 3 Μάγοι – </a:t>
            </a:r>
            <a:r>
              <a:rPr lang="el-G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Μελχιώρ</a:t>
            </a:r>
            <a:r>
              <a:rPr lang="el-G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l-G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Βαλτασάρ</a:t>
            </a:r>
            <a:r>
              <a:rPr lang="el-G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και </a:t>
            </a:r>
            <a:r>
              <a:rPr lang="el-GR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Γασπάρ</a:t>
            </a:r>
            <a:r>
              <a:rPr lang="el-G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l-GR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Τραγούδι </a:t>
            </a:r>
            <a:r>
              <a:rPr lang="el-GR" sz="1200" b="1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Φουμ</a:t>
            </a:r>
            <a:r>
              <a:rPr lang="el-GR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Φουμ</a:t>
            </a:r>
            <a:r>
              <a:rPr lang="el-GR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1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Φουμ</a:t>
            </a:r>
            <a:endParaRPr lang="el-GR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CFB1F-1316-45B0-8F45-1937FC4815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03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err="1" smtClean="0"/>
              <a:t>Ελληνικα</a:t>
            </a:r>
            <a:r>
              <a:rPr lang="el-GR" baseline="0" dirty="0" smtClean="0"/>
              <a:t> Χριστουγεννιάτικα Έθιμα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CFB1F-1316-45B0-8F45-1937FC4815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59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CFB1F-1316-45B0-8F45-1937FC4815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EC81-B2CE-48C4-9E16-6652E30CA2B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0F32-D9BF-4EDD-A367-5AC20C69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59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EC81-B2CE-48C4-9E16-6652E30CA2B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0F32-D9BF-4EDD-A367-5AC20C69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3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EC81-B2CE-48C4-9E16-6652E30CA2B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0F32-D9BF-4EDD-A367-5AC20C69D50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0481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EC81-B2CE-48C4-9E16-6652E30CA2B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0F32-D9BF-4EDD-A367-5AC20C69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01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EC81-B2CE-48C4-9E16-6652E30CA2B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0F32-D9BF-4EDD-A367-5AC20C69D50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7523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EC81-B2CE-48C4-9E16-6652E30CA2B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0F32-D9BF-4EDD-A367-5AC20C69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66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EC81-B2CE-48C4-9E16-6652E30CA2B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0F32-D9BF-4EDD-A367-5AC20C69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79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EC81-B2CE-48C4-9E16-6652E30CA2B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0F32-D9BF-4EDD-A367-5AC20C69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7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EC81-B2CE-48C4-9E16-6652E30CA2B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0F32-D9BF-4EDD-A367-5AC20C69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88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EC81-B2CE-48C4-9E16-6652E30CA2B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0F32-D9BF-4EDD-A367-5AC20C69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2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EC81-B2CE-48C4-9E16-6652E30CA2B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0F32-D9BF-4EDD-A367-5AC20C69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4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EC81-B2CE-48C4-9E16-6652E30CA2B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0F32-D9BF-4EDD-A367-5AC20C69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01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EC81-B2CE-48C4-9E16-6652E30CA2B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0F32-D9BF-4EDD-A367-5AC20C69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42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EC81-B2CE-48C4-9E16-6652E30CA2B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0F32-D9BF-4EDD-A367-5AC20C69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45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EC81-B2CE-48C4-9E16-6652E30CA2B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0F32-D9BF-4EDD-A367-5AC20C69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49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EC81-B2CE-48C4-9E16-6652E30CA2B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90F32-D9BF-4EDD-A367-5AC20C69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64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EC81-B2CE-48C4-9E16-6652E30CA2B7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5190F32-D9BF-4EDD-A367-5AC20C69D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1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player.gr/slide/2875401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46481_c40e3c77bc0786f63380d9679277d882_650_4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4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μωραιτικα καλαντα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657" y="0"/>
            <a:ext cx="12270658" cy="6805766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</p:spTree>
    <p:extLst>
      <p:ext uri="{BB962C8B-B14F-4D97-AF65-F5344CB8AC3E}">
        <p14:creationId xmlns:p14="http://schemas.microsoft.com/office/powerpoint/2010/main" val="200358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223" y="0"/>
            <a:ext cx="7152968" cy="6811767"/>
          </a:xfrm>
          <a:prstGeom prst="rect">
            <a:avLst/>
          </a:prstGeom>
          <a:effectLst>
            <a:outerShdw dist="50800" dir="5400000" sx="62000" sy="62000" algn="ctr" rotWithShape="0">
              <a:srgbClr val="000000">
                <a:alpha val="9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22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χριστουγεννιατικο καραβ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Image result for χριστουγεννιατικο καραβ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2191999" cy="782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63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ΦΟΥΜ ΦΟΥ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216" y="0"/>
            <a:ext cx="12327042" cy="736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2965" y="3244334"/>
            <a:ext cx="3621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http://slideplayer.gr/slide/2875401/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80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να μνμ απο τον Χριστ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7118"/>
            <a:ext cx="12192000" cy="682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6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72999" y="2554666"/>
            <a:ext cx="11321592" cy="4572000"/>
          </a:xfrm>
        </p:spPr>
        <p:txBody>
          <a:bodyPr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/>
            </a:r>
            <a:br>
              <a:rPr lang="el-GR" dirty="0">
                <a:solidFill>
                  <a:srgbClr val="FF0000"/>
                </a:solidFill>
              </a:rPr>
            </a:br>
            <a:r>
              <a:rPr lang="el-GR" dirty="0" smtClean="0">
                <a:solidFill>
                  <a:srgbClr val="FF0000"/>
                </a:solidFill>
              </a:rPr>
              <a:t> </a:t>
            </a:r>
            <a:br>
              <a:rPr lang="el-GR" dirty="0" smtClean="0">
                <a:solidFill>
                  <a:srgbClr val="FF0000"/>
                </a:solidFill>
              </a:rPr>
            </a:br>
            <a:r>
              <a:rPr lang="el-GR" dirty="0">
                <a:solidFill>
                  <a:srgbClr val="FF0000"/>
                </a:solidFill>
              </a:rPr>
              <a:t/>
            </a:r>
            <a:br>
              <a:rPr lang="el-GR" dirty="0">
                <a:solidFill>
                  <a:srgbClr val="FF0000"/>
                </a:solidFill>
              </a:rPr>
            </a:br>
            <a:r>
              <a:rPr lang="el-GR" dirty="0" smtClean="0">
                <a:solidFill>
                  <a:srgbClr val="FF0000"/>
                </a:solidFill>
              </a:rPr>
              <a:t/>
            </a:r>
            <a:br>
              <a:rPr lang="el-GR" dirty="0" smtClean="0">
                <a:solidFill>
                  <a:srgbClr val="FF0000"/>
                </a:solidFill>
              </a:rPr>
            </a:br>
            <a:r>
              <a:rPr lang="el-GR" sz="4000" dirty="0" smtClean="0">
                <a:solidFill>
                  <a:srgbClr val="FF0000"/>
                </a:solidFill>
              </a:rPr>
              <a:t>Η δασκάλα σας Έλενα Παναγή σας εύχεται</a:t>
            </a:r>
            <a:r>
              <a:rPr lang="el-GR" sz="4000" dirty="0">
                <a:solidFill>
                  <a:srgbClr val="FF0000"/>
                </a:solidFill>
              </a:rPr>
              <a:t/>
            </a:r>
            <a:br>
              <a:rPr lang="el-GR" sz="4000" dirty="0">
                <a:solidFill>
                  <a:srgbClr val="FF0000"/>
                </a:solidFill>
              </a:rPr>
            </a:br>
            <a:r>
              <a:rPr lang="el-GR" sz="4000" dirty="0" smtClean="0">
                <a:solidFill>
                  <a:srgbClr val="FF0000"/>
                </a:solidFill>
              </a:rPr>
              <a:t>Καλές Γιορτές,</a:t>
            </a:r>
            <a:br>
              <a:rPr lang="el-GR" sz="4000" dirty="0" smtClean="0">
                <a:solidFill>
                  <a:srgbClr val="FF0000"/>
                </a:solidFill>
              </a:rPr>
            </a:br>
            <a:r>
              <a:rPr lang="el-GR" sz="4000" dirty="0" smtClean="0">
                <a:solidFill>
                  <a:srgbClr val="FF0000"/>
                </a:solidFill>
              </a:rPr>
              <a:t>Υγεία</a:t>
            </a:r>
            <a:r>
              <a:rPr lang="el-GR" sz="4000" dirty="0">
                <a:solidFill>
                  <a:srgbClr val="FF0000"/>
                </a:solidFill>
              </a:rPr>
              <a:t>, Αγάπη</a:t>
            </a:r>
            <a:r>
              <a:rPr lang="el-GR" sz="4000" dirty="0" smtClean="0">
                <a:solidFill>
                  <a:srgbClr val="FF0000"/>
                </a:solidFill>
              </a:rPr>
              <a:t>, Χαρά </a:t>
            </a:r>
            <a:r>
              <a:rPr lang="el-GR" sz="4000" dirty="0">
                <a:solidFill>
                  <a:srgbClr val="FF0000"/>
                </a:solidFill>
              </a:rPr>
              <a:t>και </a:t>
            </a:r>
            <a:r>
              <a:rPr lang="el-GR" sz="4000" dirty="0" smtClean="0">
                <a:solidFill>
                  <a:srgbClr val="FF0000"/>
                </a:solidFill>
              </a:rPr>
              <a:t>Ελπίδα</a:t>
            </a:r>
            <a:r>
              <a:rPr lang="en-US" sz="4000" dirty="0" smtClean="0">
                <a:solidFill>
                  <a:srgbClr val="FF0000"/>
                </a:solidFill>
              </a:rPr>
              <a:t/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l-GR" sz="4000" dirty="0" smtClean="0">
                <a:solidFill>
                  <a:srgbClr val="FF0000"/>
                </a:solidFill>
              </a:rPr>
              <a:t> </a:t>
            </a:r>
            <a:r>
              <a:rPr lang="el-GR" sz="4000" dirty="0" smtClean="0">
                <a:solidFill>
                  <a:srgbClr val="FF0000"/>
                </a:solidFill>
              </a:rPr>
              <a:t>για ένα καλύτερο νέο έτος</a:t>
            </a:r>
            <a:br>
              <a:rPr lang="el-GR" sz="4000" dirty="0" smtClean="0">
                <a:solidFill>
                  <a:srgbClr val="FF0000"/>
                </a:solidFill>
              </a:rPr>
            </a:br>
            <a:r>
              <a:rPr lang="el-GR" sz="4000" dirty="0" smtClean="0">
                <a:solidFill>
                  <a:srgbClr val="FF0000"/>
                </a:solidFill>
              </a:rPr>
              <a:t>2021!!!</a:t>
            </a:r>
            <a:r>
              <a:rPr lang="el-GR" dirty="0" smtClean="0">
                <a:solidFill>
                  <a:srgbClr val="FF0000"/>
                </a:solidFill>
              </a:rPr>
              <a:t/>
            </a:r>
            <a:br>
              <a:rPr lang="el-GR" dirty="0" smtClean="0">
                <a:solidFill>
                  <a:srgbClr val="FF0000"/>
                </a:solidFill>
              </a:rPr>
            </a:br>
            <a:r>
              <a:rPr lang="el-GR" dirty="0" smtClean="0">
                <a:solidFill>
                  <a:srgbClr val="FF0000"/>
                </a:solidFill>
              </a:rPr>
              <a:t/>
            </a:r>
            <a:br>
              <a:rPr lang="el-GR" dirty="0" smtClean="0">
                <a:solidFill>
                  <a:srgbClr val="FF0000"/>
                </a:solidFill>
              </a:rPr>
            </a:br>
            <a:r>
              <a:rPr lang="el-GR" dirty="0" smtClean="0">
                <a:solidFill>
                  <a:srgbClr val="FF0000"/>
                </a:solidFill>
              </a:rPr>
              <a:t>Χρόνια Πολλά </a:t>
            </a:r>
            <a:br>
              <a:rPr lang="el-GR" dirty="0" smtClean="0">
                <a:solidFill>
                  <a:srgbClr val="FF0000"/>
                </a:solidFill>
              </a:rPr>
            </a:br>
            <a:r>
              <a:rPr lang="el-GR" dirty="0" smtClean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90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BC749AD7F1814E883E39186057FCE3" ma:contentTypeVersion="5" ma:contentTypeDescription="Create a new document." ma:contentTypeScope="" ma:versionID="0ea95cc969ae929596163058d41c2499">
  <xsd:schema xmlns:xsd="http://www.w3.org/2001/XMLSchema" xmlns:xs="http://www.w3.org/2001/XMLSchema" xmlns:p="http://schemas.microsoft.com/office/2006/metadata/properties" xmlns:ns2="fbda50ae-0ce1-4e78-bbbe-2da4610d3f38" targetNamespace="http://schemas.microsoft.com/office/2006/metadata/properties" ma:root="true" ma:fieldsID="54f1b43ca0b58689347a5a32b4b5d376" ns2:_="">
    <xsd:import namespace="fbda50ae-0ce1-4e78-bbbe-2da4610d3f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da50ae-0ce1-4e78-bbbe-2da4610d3f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08D1CF7-80BF-4D0C-95D1-4D107A0A04B1}"/>
</file>

<file path=customXml/itemProps2.xml><?xml version="1.0" encoding="utf-8"?>
<ds:datastoreItem xmlns:ds="http://schemas.openxmlformats.org/officeDocument/2006/customXml" ds:itemID="{81F4F4A3-2D11-4907-A270-FBF6760F3D8D}"/>
</file>

<file path=customXml/itemProps3.xml><?xml version="1.0" encoding="utf-8"?>
<ds:datastoreItem xmlns:ds="http://schemas.openxmlformats.org/officeDocument/2006/customXml" ds:itemID="{9E4B90C3-AF0D-494C-AF36-1A718ED683B0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118</TotalTime>
  <Words>18</Words>
  <Application>Microsoft Office PowerPoint</Application>
  <PresentationFormat>Widescreen</PresentationFormat>
  <Paragraphs>9</Paragraphs>
  <Slides>8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Η δασκάλα σας Έλενα Παναγή σας εύχεται Καλές Γιορτές, Υγεία, Αγάπη, Χαρά και Ελπίδα  για ένα καλύτερο νέο έτος 2021!!!  Χρόνια Πολλά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Georgiou (Group IT)</dc:creator>
  <cp:lastModifiedBy>Teacher</cp:lastModifiedBy>
  <cp:revision>12</cp:revision>
  <dcterms:created xsi:type="dcterms:W3CDTF">2017-12-14T20:59:26Z</dcterms:created>
  <dcterms:modified xsi:type="dcterms:W3CDTF">2020-12-22T09:48:32Z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0x010100FBBC749AD7F1814E883E39186057FCE3</vt:lpwstr>
  </property>
</Properties>
</file>